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61" r:id="rId3"/>
    <p:sldId id="262" r:id="rId4"/>
    <p:sldId id="289" r:id="rId5"/>
    <p:sldId id="266" r:id="rId6"/>
    <p:sldId id="264" r:id="rId7"/>
    <p:sldId id="290" r:id="rId8"/>
    <p:sldId id="271" r:id="rId9"/>
    <p:sldId id="291" r:id="rId10"/>
    <p:sldId id="273" r:id="rId11"/>
    <p:sldId id="276" r:id="rId12"/>
    <p:sldId id="287" r:id="rId13"/>
    <p:sldId id="275" r:id="rId14"/>
    <p:sldId id="279" r:id="rId15"/>
    <p:sldId id="278" r:id="rId16"/>
    <p:sldId id="292" r:id="rId17"/>
    <p:sldId id="277" r:id="rId18"/>
    <p:sldId id="274" r:id="rId19"/>
    <p:sldId id="286" r:id="rId20"/>
    <p:sldId id="272" r:id="rId21"/>
    <p:sldId id="267" r:id="rId22"/>
    <p:sldId id="298" r:id="rId23"/>
    <p:sldId id="300" r:id="rId24"/>
    <p:sldId id="285" r:id="rId25"/>
    <p:sldId id="301" r:id="rId26"/>
    <p:sldId id="282" r:id="rId27"/>
    <p:sldId id="265" r:id="rId28"/>
    <p:sldId id="293" r:id="rId29"/>
    <p:sldId id="297" r:id="rId30"/>
    <p:sldId id="294" r:id="rId31"/>
    <p:sldId id="281" r:id="rId32"/>
    <p:sldId id="299" r:id="rId33"/>
    <p:sldId id="280" r:id="rId34"/>
    <p:sldId id="284" r:id="rId35"/>
    <p:sldId id="306" r:id="rId36"/>
    <p:sldId id="295" r:id="rId37"/>
    <p:sldId id="259" r:id="rId38"/>
    <p:sldId id="296" r:id="rId39"/>
    <p:sldId id="268" r:id="rId40"/>
    <p:sldId id="283" r:id="rId41"/>
    <p:sldId id="303" r:id="rId42"/>
    <p:sldId id="302" r:id="rId43"/>
    <p:sldId id="304" r:id="rId44"/>
    <p:sldId id="305" r:id="rId45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نمط متوسط 2 - تميي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>
            <a:extLst>
              <a:ext uri="{FF2B5EF4-FFF2-40B4-BE49-F238E27FC236}">
                <a16:creationId xmlns:a16="http://schemas.microsoft.com/office/drawing/2014/main" id="{BC78D0D7-06A1-46D1-BF32-F34E6B1B0B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9A7F65BE-AC42-4EDF-8432-F97F3AAF18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86DE9D75-D4D3-4774-9FA2-0C03A838CFD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E98634FE-599D-4613-BE98-3F9D3B2ED4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D44F1BFB-3168-4235-AA10-D0E5BD85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DF4418BC-5F3A-48D5-BC01-BB0DF777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63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3A3BCFE6-8978-4A33-8F21-A1F718FB0AB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F1A891C-DCDA-4825-8650-AC4D4522B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154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A58A07D-DB30-450B-90ED-A254C179E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3DDF1E2A-8C0A-4F65-A915-CAFCBA9CD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6EFA2E7-5F72-4583-9D55-0D9FCF17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A4F-9B6E-4600-A2B0-8CD59C3662C5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7D27502-6BB6-4A0A-8748-7B6090CB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172C46A-173D-4C49-A54E-961D326A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B6920B1-76AF-4780-A611-28CE366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C57AC655-7CB0-43B4-90DB-6DC161E34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859BFEE-59E6-44B7-AE20-33C201A2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45B3-5264-411A-89F5-4E4FFD46C42B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26109EA-BE65-4F77-BC3C-D6250A1F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73DDFF1-A39A-4AF6-B61C-B4BD1680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3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B79093A7-5137-42A2-B2E5-0800F576B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51C70CA6-B8A3-46C9-80F8-1C405EE1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11C96ED-9060-4422-B606-60BB0C3F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8510-BE7A-479D-8DAA-7C5EE0E6DF8E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E7C44EC-EE5D-4F59-9166-53F4763C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BE784AA3-7832-46AD-8EE8-59C800B1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6D0F845-9EC2-43C6-9D74-28381CE3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75826AB-1E70-49F5-B25D-193171C1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6C6E9CB-231A-4F41-9681-753BBABD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AD1E-5CA6-4276-9DC4-3A634F645708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EF72A98-57FF-4F99-AFDD-490601B4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8BAC4CC-991A-49ED-B82B-1C696215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5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9D38694-E267-4B1F-BDFC-36E4CADB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E5CB8AB3-94C7-483D-B61A-C968430D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E3CBD9E-8425-41A5-A1CC-AF0DA2EB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55BF-5835-4DF6-96FC-9A9729D33B58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520150A-0FAA-476A-AD73-258D7524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0A77F17-6B00-4E28-BD1F-A8CEAE82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862630A-2121-4776-9F22-B3B9390D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F07E6C7-4ACE-4A6C-9519-FE2ADD79C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E8F5BCB5-F5AF-4176-9E58-D795E55A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37B8E3D-146A-476F-B8CA-5DD6054F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24BF-923C-4634-A8E7-2C287BEBF8CF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F49D098C-12AC-4D5A-9FE7-6FC828A4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9876D968-F526-4CA3-B61F-4AF6C421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AB2D754-A00B-40AE-8D4A-A9A642ED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31495DE-1F8C-4D32-9FE9-7C3F6E13D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F695B5FE-07D2-4C88-8205-9F3DAF2C1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E498E3A4-CFCC-4C60-928A-F3AEAE711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7D253AE0-A48F-4898-B97E-146911658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992CE862-58C3-4488-A859-8DE0D956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ACDC-670A-4E43-BAA8-0653ED92EFB4}" type="datetime1">
              <a:rPr lang="en-US" smtClean="0"/>
              <a:t>11/27/2022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C2147A0A-92D6-4476-996C-9579B631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5879391B-55E4-4AB1-91F3-E8D04AF0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0E81972-97D9-453B-9BBC-2ED7D0BB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9AADA894-6820-4A5B-A6B8-438EBF9D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379E-A2D4-404C-93D4-6F31694EFC16}" type="datetime1">
              <a:rPr lang="en-US" smtClean="0"/>
              <a:t>11/27/2022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35E50A45-87EB-43B7-A45E-65442C40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A60B55EF-B668-45EA-A376-0827F790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9F0389D8-9D5E-47BB-AF07-3FF5CEC5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8A88-A3A0-4F7A-A0B2-14DEF3E1ECCE}" type="datetime1">
              <a:rPr lang="en-US" smtClean="0"/>
              <a:t>11/27/2022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49E15233-B0B9-4D35-A358-3F8307CF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93CB3266-336A-4AF8-A950-9F1FC474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CB6BC71-EB5A-4105-A99D-ACC9A74C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92163CD-FD3C-4C5C-A8EE-2258F5FB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8C6B168C-143F-4E25-8E05-1E4FF528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22DA721-5CBB-40C9-8210-CA1BD167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3BD9-579F-4A73-879F-2F3E5DA78780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A7350659-E259-4146-BB18-D16E3EB6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FDD8A9FE-9339-47EF-9A09-FC6B8CC4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5DEC553-442F-449B-936B-7E999987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70EF74BA-45F4-46C6-90DB-27D64A7C9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196EB170-63A7-423A-A69E-8D7DEC840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06871FF7-3DD2-4E91-852F-0965E421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D23B-450E-42E5-9D2E-866337CC8ABB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30141AC9-2877-4677-B2F1-4806995C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F0DA651-8923-4B6C-8C21-371301C9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EE00F4E6-578B-47EE-985C-A26FA37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97D0E51-D112-44DA-88B5-7C60AABF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23B4156-8EE4-494C-B471-E3B1F66DF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431CE-E4BF-4456-A847-BABDD326BAF2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7EE7B23-5616-4858-A389-E304CDED1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90C9B28-2D63-405D-8BA8-79CBC72C1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DD03D-B288-41CD-B23C-C3AA621BE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0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صورة تحتوي على رسم, شجرة&#10;&#10;تم إنشاء الوصف تلقائياً">
            <a:extLst>
              <a:ext uri="{FF2B5EF4-FFF2-40B4-BE49-F238E27FC236}">
                <a16:creationId xmlns:a16="http://schemas.microsoft.com/office/drawing/2014/main" id="{7CC0D63E-1762-4C9F-B576-36009249C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01" y="-216816"/>
            <a:ext cx="9776398" cy="5499224"/>
          </a:xfrm>
          <a:prstGeom prst="rect">
            <a:avLst/>
          </a:prstGeom>
        </p:spPr>
      </p:pic>
      <p:sp>
        <p:nvSpPr>
          <p:cNvPr id="14" name="مستطيل 13">
            <a:extLst>
              <a:ext uri="{FF2B5EF4-FFF2-40B4-BE49-F238E27FC236}">
                <a16:creationId xmlns:a16="http://schemas.microsoft.com/office/drawing/2014/main" id="{7EDBA51F-8356-45E3-AEBE-1558D9108B56}"/>
              </a:ext>
            </a:extLst>
          </p:cNvPr>
          <p:cNvSpPr/>
          <p:nvPr/>
        </p:nvSpPr>
        <p:spPr>
          <a:xfrm>
            <a:off x="4151397" y="5167924"/>
            <a:ext cx="3889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ملف أعمالي</a:t>
            </a:r>
          </a:p>
        </p:txBody>
      </p:sp>
      <p:sp>
        <p:nvSpPr>
          <p:cNvPr id="19" name="عنصر نائب لرقم الشريحة 18">
            <a:extLst>
              <a:ext uri="{FF2B5EF4-FFF2-40B4-BE49-F238E27FC236}">
                <a16:creationId xmlns:a16="http://schemas.microsoft.com/office/drawing/2014/main" id="{C2B83F23-0773-469D-A3CE-10A21D4C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</a:t>
            </a:fld>
            <a:endParaRPr lang="en-US"/>
          </a:p>
        </p:txBody>
      </p:sp>
      <p:sp>
        <p:nvSpPr>
          <p:cNvPr id="20" name="مستطيل 19">
            <a:extLst>
              <a:ext uri="{FF2B5EF4-FFF2-40B4-BE49-F238E27FC236}">
                <a16:creationId xmlns:a16="http://schemas.microsoft.com/office/drawing/2014/main" id="{5A391BEE-2143-42A6-A8A9-F7003FEE1871}"/>
              </a:ext>
            </a:extLst>
          </p:cNvPr>
          <p:cNvSpPr/>
          <p:nvPr/>
        </p:nvSpPr>
        <p:spPr>
          <a:xfrm>
            <a:off x="4615466" y="4539007"/>
            <a:ext cx="296106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pc="50" dirty="0">
                <a:ln w="0"/>
                <a:solidFill>
                  <a:schemeClr val="tx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لخدمات التصميم والتعديل</a:t>
            </a:r>
            <a:endParaRPr lang="ar-SA" cap="none" spc="50" dirty="0">
              <a:ln w="0"/>
              <a:solidFill>
                <a:schemeClr val="tx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117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>
            <a:extLst>
              <a:ext uri="{FF2B5EF4-FFF2-40B4-BE49-F238E27FC236}">
                <a16:creationId xmlns:a16="http://schemas.microsoft.com/office/drawing/2014/main" id="{BDD73327-1AD2-49B0-993B-ECA98D877745}"/>
              </a:ext>
            </a:extLst>
          </p:cNvPr>
          <p:cNvSpPr/>
          <p:nvPr/>
        </p:nvSpPr>
        <p:spPr>
          <a:xfrm>
            <a:off x="7134330" y="388623"/>
            <a:ext cx="3125037" cy="38115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صورة 9" descr="صورة تحتوي على علامة, جالس, أبيض&#10;&#10;تم إنشاء الوصف تلقائياً">
            <a:extLst>
              <a:ext uri="{FF2B5EF4-FFF2-40B4-BE49-F238E27FC236}">
                <a16:creationId xmlns:a16="http://schemas.microsoft.com/office/drawing/2014/main" id="{93BF3075-4506-457D-BB83-0A98D320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00" y="640770"/>
            <a:ext cx="2714840" cy="3322424"/>
          </a:xfrm>
          <a:prstGeom prst="rect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A8AB801C-4A9E-4BE3-87A1-840DB6375003}"/>
              </a:ext>
            </a:extLst>
          </p:cNvPr>
          <p:cNvSpPr/>
          <p:nvPr/>
        </p:nvSpPr>
        <p:spPr>
          <a:xfrm>
            <a:off x="5176575" y="4451419"/>
            <a:ext cx="3044651" cy="2121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DDE7716C-5684-45CF-8103-D81F03D61617}"/>
              </a:ext>
            </a:extLst>
          </p:cNvPr>
          <p:cNvSpPr/>
          <p:nvPr/>
        </p:nvSpPr>
        <p:spPr>
          <a:xfrm>
            <a:off x="8625776" y="4451419"/>
            <a:ext cx="3044651" cy="2121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صورة 13" descr="صورة تحتوي على ساعة حائط, طعام, علامة, غرفة&#10;&#10;تم إنشاء الوصف تلقائياً">
            <a:extLst>
              <a:ext uri="{FF2B5EF4-FFF2-40B4-BE49-F238E27FC236}">
                <a16:creationId xmlns:a16="http://schemas.microsoft.com/office/drawing/2014/main" id="{C4FD191E-26AA-496C-9C41-BB7484860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55" y="4329266"/>
            <a:ext cx="2775690" cy="1781885"/>
          </a:xfrm>
          <a:prstGeom prst="rect">
            <a:avLst/>
          </a:prstGeom>
        </p:spPr>
      </p:pic>
      <p:pic>
        <p:nvPicPr>
          <p:cNvPr id="16" name="صورة 15" descr="صورة تحتوي على ساعة حائط, طعام, علامة, غرفة&#10;&#10;تم إنشاء الوصف تلقائياً">
            <a:extLst>
              <a:ext uri="{FF2B5EF4-FFF2-40B4-BE49-F238E27FC236}">
                <a16:creationId xmlns:a16="http://schemas.microsoft.com/office/drawing/2014/main" id="{20985A6D-295A-4EF4-8E5D-C3EDF081D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35" y="5032128"/>
            <a:ext cx="2637131" cy="960457"/>
          </a:xfrm>
          <a:prstGeom prst="rect">
            <a:avLst/>
          </a:prstGeom>
        </p:spPr>
      </p:pic>
      <p:sp>
        <p:nvSpPr>
          <p:cNvPr id="20" name="عنصر نائب لرقم الشريحة 19">
            <a:extLst>
              <a:ext uri="{FF2B5EF4-FFF2-40B4-BE49-F238E27FC236}">
                <a16:creationId xmlns:a16="http://schemas.microsoft.com/office/drawing/2014/main" id="{035696A6-009D-40D3-A19A-E009F8DE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21" name="عنوان 1">
            <a:extLst>
              <a:ext uri="{FF2B5EF4-FFF2-40B4-BE49-F238E27FC236}">
                <a16:creationId xmlns:a16="http://schemas.microsoft.com/office/drawing/2014/main" id="{605720C1-64ED-4194-85FB-C945A1D78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TINY BUBBLES</a:t>
            </a:r>
          </a:p>
        </p:txBody>
      </p:sp>
      <p:sp>
        <p:nvSpPr>
          <p:cNvPr id="22" name="عنصر نائب للنص 3">
            <a:extLst>
              <a:ext uri="{FF2B5EF4-FFF2-40B4-BE49-F238E27FC236}">
                <a16:creationId xmlns:a16="http://schemas.microsoft.com/office/drawing/2014/main" id="{69030F94-E2FD-4971-A746-C2A41D9FA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محل لبيع الصابون 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701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>
            <a:extLst>
              <a:ext uri="{FF2B5EF4-FFF2-40B4-BE49-F238E27FC236}">
                <a16:creationId xmlns:a16="http://schemas.microsoft.com/office/drawing/2014/main" id="{25C88624-7E84-4A17-870F-8D24E6E43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28" y="1385416"/>
            <a:ext cx="2927687" cy="4087167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E5C2344E-C2FA-48C0-9C92-769620098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34" y="1385416"/>
            <a:ext cx="2927687" cy="4063012"/>
          </a:xfrm>
          <a:prstGeom prst="rect">
            <a:avLst/>
          </a:prstGeom>
        </p:spPr>
      </p:pic>
      <p:sp>
        <p:nvSpPr>
          <p:cNvPr id="20" name="عنصر نائب لرقم الشريحة 19">
            <a:extLst>
              <a:ext uri="{FF2B5EF4-FFF2-40B4-BE49-F238E27FC236}">
                <a16:creationId xmlns:a16="http://schemas.microsoft.com/office/drawing/2014/main" id="{B5ABAAB4-D86A-4526-A38C-25F8945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11</a:t>
            </a:fld>
            <a:endParaRPr lang="en-US"/>
          </a:p>
        </p:txBody>
      </p:sp>
      <p:sp>
        <p:nvSpPr>
          <p:cNvPr id="21" name="عنوان 1">
            <a:extLst>
              <a:ext uri="{FF2B5EF4-FFF2-40B4-BE49-F238E27FC236}">
                <a16:creationId xmlns:a16="http://schemas.microsoft.com/office/drawing/2014/main" id="{F3242BAA-65E6-43FF-8814-481B53CB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صنَاع المحتوى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22" name="عنصر نائب للنص 3">
            <a:extLst>
              <a:ext uri="{FF2B5EF4-FFF2-40B4-BE49-F238E27FC236}">
                <a16:creationId xmlns:a16="http://schemas.microsoft.com/office/drawing/2014/main" id="{85BD702D-86AF-42A1-9D85-78EEF5D4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مؤسسة للإنتاج الإعلامي المرئي والمسموع.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340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صورة تحتوي على المصباح&#10;&#10;تم إنشاء الوصف تلقائياً">
            <a:extLst>
              <a:ext uri="{FF2B5EF4-FFF2-40B4-BE49-F238E27FC236}">
                <a16:creationId xmlns:a16="http://schemas.microsoft.com/office/drawing/2014/main" id="{7B289CAC-F9A9-4A9C-BAC8-628C400E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01" y="787165"/>
            <a:ext cx="2511178" cy="5283672"/>
          </a:xfrm>
          <a:prstGeom prst="rect">
            <a:avLst/>
          </a:prstGeom>
        </p:spPr>
      </p:pic>
      <p:pic>
        <p:nvPicPr>
          <p:cNvPr id="9" name="صورة 8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4410868A-2999-47BC-89F7-88EB4B0D0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52" y="787164"/>
            <a:ext cx="2700254" cy="5283672"/>
          </a:xfrm>
          <a:prstGeom prst="rect">
            <a:avLst/>
          </a:prstGeom>
        </p:spPr>
      </p:pic>
      <p:sp>
        <p:nvSpPr>
          <p:cNvPr id="10" name="عنصر نائب لرقم الشريحة 9">
            <a:extLst>
              <a:ext uri="{FF2B5EF4-FFF2-40B4-BE49-F238E27FC236}">
                <a16:creationId xmlns:a16="http://schemas.microsoft.com/office/drawing/2014/main" id="{367B52A4-2771-4083-ADE5-E4DCC32A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17" name="عنوان 1">
            <a:extLst>
              <a:ext uri="{FF2B5EF4-FFF2-40B4-BE49-F238E27FC236}">
                <a16:creationId xmlns:a16="http://schemas.microsoft.com/office/drawing/2014/main" id="{2E3BE6F5-C542-4C5D-AAB8-2D7DDBA0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SOLARCO</a:t>
            </a:r>
          </a:p>
        </p:txBody>
      </p:sp>
      <p:sp>
        <p:nvSpPr>
          <p:cNvPr id="18" name="عنصر نائب للنص 3">
            <a:extLst>
              <a:ext uri="{FF2B5EF4-FFF2-40B4-BE49-F238E27FC236}">
                <a16:creationId xmlns:a16="http://schemas.microsoft.com/office/drawing/2014/main" id="{CABEC23C-1BA7-4622-8A84-63A6E0958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شركة خاصة بالعمل بالطاقة الشمسية.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172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المصباح, عنصر&#10;&#10;تم إنشاء الوصف تلقائياً">
            <a:extLst>
              <a:ext uri="{FF2B5EF4-FFF2-40B4-BE49-F238E27FC236}">
                <a16:creationId xmlns:a16="http://schemas.microsoft.com/office/drawing/2014/main" id="{D22090DC-40E6-4A68-BAF3-0F498D6F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65" y="685794"/>
            <a:ext cx="2743206" cy="27432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صورة 7" descr="صورة تحتوي على المصباح&#10;&#10;تم إنشاء الوصف تلقائياً">
            <a:extLst>
              <a:ext uri="{FF2B5EF4-FFF2-40B4-BE49-F238E27FC236}">
                <a16:creationId xmlns:a16="http://schemas.microsoft.com/office/drawing/2014/main" id="{25EFEDC5-9D3C-4216-9925-1A6422AE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82" y="3562446"/>
            <a:ext cx="2743206" cy="27432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صورة 8" descr="صورة تحتوي على المصباح&#10;&#10;تم إنشاء الوصف تلقائياً">
            <a:extLst>
              <a:ext uri="{FF2B5EF4-FFF2-40B4-BE49-F238E27FC236}">
                <a16:creationId xmlns:a16="http://schemas.microsoft.com/office/drawing/2014/main" id="{B8D07CD3-F813-4392-A342-7FCC67A83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06" y="685794"/>
            <a:ext cx="2743206" cy="27432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عنصر نائب لرقم الشريحة 12">
            <a:extLst>
              <a:ext uri="{FF2B5EF4-FFF2-40B4-BE49-F238E27FC236}">
                <a16:creationId xmlns:a16="http://schemas.microsoft.com/office/drawing/2014/main" id="{9FA925D4-F2C5-4CBD-97A7-32F30BD4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13</a:t>
            </a:fld>
            <a:endParaRPr lang="en-US"/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13A321FD-4FA5-4BDC-8CAE-6BC5693A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BEAM</a:t>
            </a:r>
          </a:p>
        </p:txBody>
      </p:sp>
      <p:sp>
        <p:nvSpPr>
          <p:cNvPr id="17" name="عنصر نائب للنص 3">
            <a:extLst>
              <a:ext uri="{FF2B5EF4-FFF2-40B4-BE49-F238E27FC236}">
                <a16:creationId xmlns:a16="http://schemas.microsoft.com/office/drawing/2014/main" id="{C40BF589-B4BE-45F9-AC82-F36FC973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خاص بتقديم خدمات توفير الإنارة أو أضواء الزينة.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198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C86AE5DA-3B67-43BD-BA9D-30914AF16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69" y="1163846"/>
            <a:ext cx="3638366" cy="4657411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0D635C7A-0B73-4299-94DB-C6788B36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14</a:t>
            </a:fld>
            <a:endParaRPr lang="en-US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53847522-A0AA-47E4-A0FE-8026087A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287" y="579751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الطاقات المتجددة النظيفة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7CC35B27-2803-479A-B26E-092EC26D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6287" y="2255367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منتجات طاقة الشمس والرياح </a:t>
            </a:r>
            <a:r>
              <a:rPr lang="ar-SA" sz="2000" dirty="0" err="1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والمياة</a:t>
            </a:r>
            <a:r>
              <a:rPr lang="ar-SA" sz="2000" dirty="0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 والطاقة الحيوية.</a:t>
            </a:r>
            <a:endParaRPr lang="en-US" sz="28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97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طبق, علامة&#10;&#10;تم إنشاء الوصف تلقائياً">
            <a:extLst>
              <a:ext uri="{FF2B5EF4-FFF2-40B4-BE49-F238E27FC236}">
                <a16:creationId xmlns:a16="http://schemas.microsoft.com/office/drawing/2014/main" id="{EA379583-0FAC-4392-9D90-18521A8A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57" y="2172725"/>
            <a:ext cx="5474947" cy="2820042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A3C35EDA-1A00-4423-9B86-82EDA5AC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15</a:t>
            </a:fld>
            <a:endParaRPr lang="en-US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40C2091D-C8E9-4419-A094-A331822F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134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ركن الهندسة الحديثة للصيانة والتشغيل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357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محلات الأغذية والمخابز.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A1069F23-E960-478B-A52E-830C9BD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2F561ABD-4149-44FE-9CC6-0B82E3991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57" y="1079121"/>
            <a:ext cx="3001468" cy="4699758"/>
          </a:xfrm>
          <a:prstGeom prst="rect">
            <a:avLst/>
          </a:prstGeom>
        </p:spPr>
      </p:pic>
      <p:sp>
        <p:nvSpPr>
          <p:cNvPr id="10" name="عنصر نائب لرقم الشريحة 9">
            <a:extLst>
              <a:ext uri="{FF2B5EF4-FFF2-40B4-BE49-F238E27FC236}">
                <a16:creationId xmlns:a16="http://schemas.microsoft.com/office/drawing/2014/main" id="{9E417AAE-C461-4A71-88CE-84CD262A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17</a:t>
            </a:fld>
            <a:endParaRPr lang="en-US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20DE91B7-6650-4690-BE15-3DF3C457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 err="1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عسكريم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0E127525-967C-4021-9FB5-010C3DB4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خاص ببيع الآيس كريم.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511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صورة 4" descr="صورة تحتوي على طعام&#10;&#10;تم إنشاء الوصف تلقائياً">
            <a:extLst>
              <a:ext uri="{FF2B5EF4-FFF2-40B4-BE49-F238E27FC236}">
                <a16:creationId xmlns:a16="http://schemas.microsoft.com/office/drawing/2014/main" id="{00937A50-2220-4555-AD2C-E277F4F583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4" b="10504"/>
          <a:stretch>
            <a:fillRect/>
          </a:stretch>
        </p:blipFill>
        <p:spPr>
          <a:xfrm>
            <a:off x="6391372" y="457200"/>
            <a:ext cx="3719677" cy="2937091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8D218FB8-D92E-475C-8516-44F15ED8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18</a:t>
            </a:fld>
            <a:endParaRPr lang="en-US" dirty="0"/>
          </a:p>
        </p:txBody>
      </p:sp>
      <p:sp>
        <p:nvSpPr>
          <p:cNvPr id="9" name="عنوان 1">
            <a:extLst>
              <a:ext uri="{FF2B5EF4-FFF2-40B4-BE49-F238E27FC236}">
                <a16:creationId xmlns:a16="http://schemas.microsoft.com/office/drawing/2014/main" id="{E66F2640-D0D7-4B58-B77E-A7AA51BA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بيت العصير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0" name="عنصر نائب للنص 3">
            <a:extLst>
              <a:ext uri="{FF2B5EF4-FFF2-40B4-BE49-F238E27FC236}">
                <a16:creationId xmlns:a16="http://schemas.microsoft.com/office/drawing/2014/main" id="{899D35A5-CED6-4399-89B6-55E9654C2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خاص ببيع العصير.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65CBC522-3783-4073-84C6-303F0237C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15496"/>
          <a:stretch/>
        </p:blipFill>
        <p:spPr>
          <a:xfrm>
            <a:off x="5957739" y="3557843"/>
            <a:ext cx="4787576" cy="27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2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عنصر نائب للمحتوى 9" descr="صورة تحتوي على غرفة, لعبة, منضدة&#10;&#10;تم إنشاء الوصف تلقائياً">
            <a:extLst>
              <a:ext uri="{FF2B5EF4-FFF2-40B4-BE49-F238E27FC236}">
                <a16:creationId xmlns:a16="http://schemas.microsoft.com/office/drawing/2014/main" id="{52265602-72D0-4017-B113-9309D2250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86" y="746265"/>
            <a:ext cx="3080522" cy="3102254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BFE8890F-9B90-46D2-B63B-3774A230E1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" t="4176" r="8548" b="9890"/>
          <a:stretch/>
        </p:blipFill>
        <p:spPr>
          <a:xfrm>
            <a:off x="5131661" y="746265"/>
            <a:ext cx="2959439" cy="3102254"/>
          </a:xfrm>
          <a:prstGeom prst="rect">
            <a:avLst/>
          </a:prstGeom>
        </p:spPr>
      </p:pic>
      <p:pic>
        <p:nvPicPr>
          <p:cNvPr id="12" name="صورة 11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B6DF6333-7D04-475C-B63D-D9073430F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33" y="3963194"/>
            <a:ext cx="2337333" cy="2362738"/>
          </a:xfrm>
          <a:prstGeom prst="rect">
            <a:avLst/>
          </a:prstGeom>
        </p:spPr>
      </p:pic>
      <p:sp>
        <p:nvSpPr>
          <p:cNvPr id="15" name="عنصر نائب لرقم الشريحة 14">
            <a:extLst>
              <a:ext uri="{FF2B5EF4-FFF2-40B4-BE49-F238E27FC236}">
                <a16:creationId xmlns:a16="http://schemas.microsoft.com/office/drawing/2014/main" id="{B05DCCB6-15C9-4715-91F7-A2FCB62B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19</a:t>
            </a:fld>
            <a:endParaRPr lang="en-US"/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058C2032-A81B-4B83-8653-E45C3F01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بيك بيري</a:t>
            </a:r>
            <a:b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Bake Berry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7" name="عنصر نائب للنص 3">
            <a:extLst>
              <a:ext uri="{FF2B5EF4-FFF2-40B4-BE49-F238E27FC236}">
                <a16:creationId xmlns:a16="http://schemas.microsoft.com/office/drawing/2014/main" id="{A760ED7A-F71F-411D-9209-940BFCEDD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لبيع الحلويات والمعجنات.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403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258FDF2-4FFE-4C1D-A74C-8BA4DC0C1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2093324"/>
            <a:ext cx="9144000" cy="2387600"/>
          </a:xfrm>
        </p:spPr>
        <p:txBody>
          <a:bodyPr>
            <a:normAutofit/>
          </a:bodyPr>
          <a:lstStyle/>
          <a:p>
            <a:r>
              <a:rPr lang="ar-SA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بسم الله الرحمن الرحيم</a:t>
            </a:r>
            <a:endParaRPr lang="en-US" sz="16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9922AF3-D844-44B5-B261-D4C2A137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B5405B85-E5E2-4DEE-9A39-66BEBBA32F60}"/>
              </a:ext>
            </a:extLst>
          </p:cNvPr>
          <p:cNvSpPr/>
          <p:nvPr/>
        </p:nvSpPr>
        <p:spPr>
          <a:xfrm>
            <a:off x="5747657" y="733530"/>
            <a:ext cx="5506497" cy="52251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صورة 7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8A4D183F-1173-4FC4-8E61-1B218BA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80" y="2057400"/>
            <a:ext cx="4582049" cy="3121396"/>
          </a:xfrm>
          <a:prstGeom prst="rect">
            <a:avLst/>
          </a:prstGeom>
        </p:spPr>
      </p:pic>
      <p:sp>
        <p:nvSpPr>
          <p:cNvPr id="12" name="عنصر نائب لرقم الشريحة 11">
            <a:extLst>
              <a:ext uri="{FF2B5EF4-FFF2-40B4-BE49-F238E27FC236}">
                <a16:creationId xmlns:a16="http://schemas.microsoft.com/office/drawing/2014/main" id="{D045AC20-BC4B-41D0-B661-095774B5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20</a:t>
            </a:fld>
            <a:endParaRPr lang="en-US" dirty="0"/>
          </a:p>
        </p:txBody>
      </p:sp>
      <p:sp>
        <p:nvSpPr>
          <p:cNvPr id="13" name="عنوان 1">
            <a:extLst>
              <a:ext uri="{FF2B5EF4-FFF2-40B4-BE49-F238E27FC236}">
                <a16:creationId xmlns:a16="http://schemas.microsoft.com/office/drawing/2014/main" id="{3A2A17C2-5BDB-4E52-97CB-7700E4AA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منتوج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4" name="عنصر نائب للنص 3">
            <a:extLst>
              <a:ext uri="{FF2B5EF4-FFF2-40B4-BE49-F238E27FC236}">
                <a16:creationId xmlns:a16="http://schemas.microsoft.com/office/drawing/2014/main" id="{DF88FD6F-00D2-490E-BBA8-FD7F5F2E3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محل خاص ببيع الخضروات والفواكه.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573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61C2B0E9-5683-46EC-BAC6-03C48C4CD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4620" r="11145" b="7659"/>
          <a:stretch/>
        </p:blipFill>
        <p:spPr>
          <a:xfrm>
            <a:off x="6511332" y="633045"/>
            <a:ext cx="4240405" cy="5055072"/>
          </a:xfrm>
          <a:prstGeom prst="rect">
            <a:avLst/>
          </a:prstGeom>
        </p:spPr>
      </p:pic>
      <p:sp>
        <p:nvSpPr>
          <p:cNvPr id="10" name="عنصر نائب لرقم الشريحة 9">
            <a:extLst>
              <a:ext uri="{FF2B5EF4-FFF2-40B4-BE49-F238E27FC236}">
                <a16:creationId xmlns:a16="http://schemas.microsoft.com/office/drawing/2014/main" id="{175C106D-6E16-4D23-9F4C-5C7E0B54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21</a:t>
            </a:fld>
            <a:endParaRPr lang="en-US"/>
          </a:p>
        </p:txBody>
      </p:sp>
      <p:sp>
        <p:nvSpPr>
          <p:cNvPr id="11" name="عنوان 1">
            <a:extLst>
              <a:ext uri="{FF2B5EF4-FFF2-40B4-BE49-F238E27FC236}">
                <a16:creationId xmlns:a16="http://schemas.microsoft.com/office/drawing/2014/main" id="{B1242340-0094-4EC6-898D-D205A795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صنَاع النَكهة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2" name="عنصر نائب للنص 3">
            <a:extLst>
              <a:ext uri="{FF2B5EF4-FFF2-40B4-BE49-F238E27FC236}">
                <a16:creationId xmlns:a16="http://schemas.microsoft.com/office/drawing/2014/main" id="{EB27A3C3-01A3-4AC8-A24C-5D69A4C3D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خاص لبيع أنواع الشاي.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240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شركة المطاحن الرابعة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شركة مطاحن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10" name="عنصر نائب للصورة 9" descr="صورة تحتوي على شجرة, نبات, فاكهة, زهرة&#10;&#10;تم إنشاء الوصف تلقائياً">
            <a:extLst>
              <a:ext uri="{FF2B5EF4-FFF2-40B4-BE49-F238E27FC236}">
                <a16:creationId xmlns:a16="http://schemas.microsoft.com/office/drawing/2014/main" id="{34523BF1-06BB-42CF-A406-A57ADF4A84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4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الكافيهات</a:t>
            </a: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B1821E-DCBA-4612-837E-687D07A3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47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EC4A68F2-C4DB-49BC-BF1F-C5FC694D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01" y="3963194"/>
            <a:ext cx="2406935" cy="2398720"/>
          </a:xfrm>
          <a:prstGeom prst="rect">
            <a:avLst/>
          </a:prstGeom>
        </p:spPr>
      </p:pic>
      <p:pic>
        <p:nvPicPr>
          <p:cNvPr id="3" name="صورة 2" descr="صورة تحتوي على كتابة على الجدران&#10;&#10;تم إنشاء الوصف تلقائياً">
            <a:extLst>
              <a:ext uri="{FF2B5EF4-FFF2-40B4-BE49-F238E27FC236}">
                <a16:creationId xmlns:a16="http://schemas.microsoft.com/office/drawing/2014/main" id="{E6141B25-719C-4A7C-8B6F-6976479D5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79" y="883476"/>
            <a:ext cx="3019425" cy="2545524"/>
          </a:xfrm>
          <a:prstGeom prst="rect">
            <a:avLst/>
          </a:prstGeom>
        </p:spPr>
      </p:pic>
      <p:sp>
        <p:nvSpPr>
          <p:cNvPr id="11" name="عنصر نائب لرقم الشريحة 10">
            <a:extLst>
              <a:ext uri="{FF2B5EF4-FFF2-40B4-BE49-F238E27FC236}">
                <a16:creationId xmlns:a16="http://schemas.microsoft.com/office/drawing/2014/main" id="{96005A24-F39E-4653-A29F-6B4430F1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24</a:t>
            </a:fld>
            <a:endParaRPr lang="en-US" dirty="0"/>
          </a:p>
        </p:txBody>
      </p:sp>
      <p:sp>
        <p:nvSpPr>
          <p:cNvPr id="14" name="عنوان 1">
            <a:extLst>
              <a:ext uri="{FF2B5EF4-FFF2-40B4-BE49-F238E27FC236}">
                <a16:creationId xmlns:a16="http://schemas.microsoft.com/office/drawing/2014/main" id="{13F495BE-ED2D-4C85-A44D-78975E7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منتصف الليل</a:t>
            </a:r>
            <a:b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Midnight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5" name="عنصر نائب للنص 3">
            <a:extLst>
              <a:ext uri="{FF2B5EF4-FFF2-40B4-BE49-F238E27FC236}">
                <a16:creationId xmlns:a16="http://schemas.microsoft.com/office/drawing/2014/main" id="{C9B1D9CF-5B7A-4D3B-B82C-323BE5056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مقهى.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9915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صورة 4">
            <a:extLst>
              <a:ext uri="{FF2B5EF4-FFF2-40B4-BE49-F238E27FC236}">
                <a16:creationId xmlns:a16="http://schemas.microsoft.com/office/drawing/2014/main" id="{BAB396B6-65E8-44D6-A303-911FE2947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رشفات</a:t>
            </a:r>
            <a:b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en-US" sz="3600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SIPS CAFE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مقهى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514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كرسي, جالس, كمبيوتر, كمبيوتر محمول&#10;&#10;تم إنشاء الوصف تلقائياً">
            <a:extLst>
              <a:ext uri="{FF2B5EF4-FFF2-40B4-BE49-F238E27FC236}">
                <a16:creationId xmlns:a16="http://schemas.microsoft.com/office/drawing/2014/main" id="{B019C643-7A53-4BD6-9A35-C023DE63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0" y="749353"/>
            <a:ext cx="3730020" cy="5119635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8763FC0E-F52A-4E36-9E88-8C0D31D9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26</a:t>
            </a:fld>
            <a:endParaRPr lang="en-US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C9627623-82E3-4283-8743-DCEB2D7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شعار لمقهى 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34780C04-C050-416E-924A-A13CB5F2C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ولكن لم يتم تحديد الاسم.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214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27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قائمة طعام</a:t>
            </a:r>
            <a:b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 ( </a:t>
            </a:r>
            <a:r>
              <a:rPr lang="ar-SA" sz="3600" dirty="0" err="1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منيو</a:t>
            </a:r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) </a:t>
            </a:r>
            <a:r>
              <a:rPr lang="en-US" sz="3600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Menu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قائمة </a:t>
            </a:r>
            <a:r>
              <a:rPr lang="ar-SA" sz="2000" dirty="0" err="1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طعلم</a:t>
            </a:r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 مقهى </a:t>
            </a:r>
            <a:r>
              <a:rPr lang="en-US" sz="2000" dirty="0">
                <a:solidFill>
                  <a:schemeClr val="accent1"/>
                </a:solidFill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pure coffee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17" name="صورة 16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ACDED86-9030-4CB2-B36C-6C9E6A535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83" y="421192"/>
            <a:ext cx="4352529" cy="61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التطبيقات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B1821E-DCBA-4612-837E-687D07A3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74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29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صحصح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تطبيق يحتوي على أحدث الخصومات والعروض لدى المتاجر الإلكترونية.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9DA63A78-1F65-48E2-98B1-CA6C7F6C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457200"/>
            <a:ext cx="5835192" cy="58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89E8F55-3C36-41A6-B97E-8B2AE82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5" y="-35735"/>
            <a:ext cx="10515600" cy="1325563"/>
          </a:xfrm>
        </p:spPr>
        <p:txBody>
          <a:bodyPr>
            <a:normAutofit/>
          </a:bodyPr>
          <a:lstStyle/>
          <a:p>
            <a:r>
              <a:rPr lang="ar-SA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 Abdoullah Ashgar EL-kharef" panose="02000000000000000000" pitchFamily="2" charset="-78"/>
                <a:cs typeface=" Abdoullah Ashgar EL-kharef" panose="02000000000000000000" pitchFamily="2" charset="-78"/>
              </a:rPr>
              <a:t>نبذة: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A1BF43F-1D8C-4FB8-BA02-C361CD33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62" y="978195"/>
            <a:ext cx="10794476" cy="539213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ar-SA" sz="1800" dirty="0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اسمي بشاير مبارك، طالبة جامعية ،أمارس التصميم كهواية كما أنني أستطيع عمل عروض البور بوينت وأجيد تنسيق ملفات الوورد ،أقوم بالتصميم على </a:t>
            </a:r>
            <a:r>
              <a:rPr lang="en-US" sz="1800" dirty="0"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Adobe photoshop </a:t>
            </a:r>
            <a:r>
              <a:rPr lang="ar-SA" sz="1800" dirty="0"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 و </a:t>
            </a:r>
            <a:r>
              <a:rPr lang="en-US" sz="1800" dirty="0"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Adobe illustrator</a:t>
            </a:r>
            <a:r>
              <a:rPr lang="ar-SA" sz="1800" dirty="0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ar-SA" sz="1800" dirty="0"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الملف التالي سيعرض أعمالي وتصاميمي التي قمت بتنفيذها أثناء عملي في منصة بحر ومنصة مستقل، وتتكون من: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ماركات وعلامات تجارية.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أماكن الترفيه.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مشاريع تتعلق بالصناعة.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محلات الأغذية والمخابز.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 err="1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الكافيهات</a:t>
            </a: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التطبيقات.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شعارات شخصية.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حملات أو مشاريع جامعية.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محلات بخور.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إعلان أو بروشور أو فلاير.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ar-SA" sz="1500" dirty="0">
                <a:solidFill>
                  <a:schemeClr val="tx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تقويم </a:t>
            </a: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F1F44B33-C28B-4759-80DE-21FC6D76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9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شعارات شخصية.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67506A0-1552-4FE2-A2FB-586FC198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47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E11D0586-A6E3-4488-AF41-87398AE24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50" y="563362"/>
            <a:ext cx="5736944" cy="5731275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7812A134-EDF2-4533-B1C4-0F9E2BE7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31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827F531-CD93-4C81-9F75-D8B5F328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ثامر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F480AD2C-0010-46F7-B8ED-7907706D2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شعار لشركة محاماة باسم ثامر 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0988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7812A134-EDF2-4533-B1C4-0F9E2BE7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32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827F531-CD93-4C81-9F75-D8B5F328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Reenad</a:t>
            </a:r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 Hassan</a:t>
            </a: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F480AD2C-0010-46F7-B8ED-7907706D2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شعار شخصي باسم </a:t>
            </a:r>
            <a:r>
              <a:rPr lang="ar-SA" sz="2000" dirty="0" err="1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ريناد</a:t>
            </a:r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 حسن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6" name="صورة 5" descr="صورة تحتوي على رسم, علامة&#10;&#10;تم إنشاء الوصف تلقائياً">
            <a:extLst>
              <a:ext uri="{FF2B5EF4-FFF2-40B4-BE49-F238E27FC236}">
                <a16:creationId xmlns:a16="http://schemas.microsoft.com/office/drawing/2014/main" id="{A4ACA199-ED67-47FD-8D2A-F9788EE3B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15" y="799501"/>
            <a:ext cx="3836274" cy="52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علامة&#10;&#10;تم إنشاء الوصف تلقائياً">
            <a:extLst>
              <a:ext uri="{FF2B5EF4-FFF2-40B4-BE49-F238E27FC236}">
                <a16:creationId xmlns:a16="http://schemas.microsoft.com/office/drawing/2014/main" id="{F491EB52-33B4-4466-8425-39C08B65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94" y="839216"/>
            <a:ext cx="3686982" cy="5179567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4D2FFDE0-F1F9-443C-804D-5151F67B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33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A8CC975E-2EAF-493E-ACB8-88A6C706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المصور علي محمد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7132DE77-8C51-4E38-A9B1-177BE8D1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شعار شخصي لمصور فوتوغرافي باسم علي محمد. *</a:t>
            </a: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pPr algn="ctr"/>
            <a:endParaRPr lang="ar-SA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  <a:p>
            <a:r>
              <a:rPr lang="ar-SA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*الشعار للبيع </a:t>
            </a:r>
            <a:endParaRPr lang="en-US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88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طعام&#10;&#10;تم إنشاء الوصف تلقائياً">
            <a:extLst>
              <a:ext uri="{FF2B5EF4-FFF2-40B4-BE49-F238E27FC236}">
                <a16:creationId xmlns:a16="http://schemas.microsoft.com/office/drawing/2014/main" id="{7828F178-9B40-4441-B341-FF02A016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63" y="888421"/>
            <a:ext cx="4344390" cy="5081158"/>
          </a:xfrm>
          <a:prstGeom prst="rect">
            <a:avLst/>
          </a:prstGeom>
        </p:spPr>
      </p:pic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54CCBB18-252C-45BE-A1AF-0CFECF67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34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608F6761-B0EF-4A97-9AB4-DF720133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متجر فهد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D0F05BB5-A421-42A7-8DCE-BE9974F6D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شعار لمتجر </a:t>
            </a:r>
            <a:r>
              <a:rPr lang="ar-SA" sz="2000" dirty="0" err="1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إالكتروني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678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6EA6D409-A22F-4DD8-8D42-5D0FE48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35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E10D3A69-BC1B-49A8-952F-F411B15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486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نقطة</a:t>
            </a:r>
            <a:br>
              <a:rPr lang="en-US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 </a:t>
            </a:r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point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pic>
        <p:nvPicPr>
          <p:cNvPr id="3" name="صورة 2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AD982500-0D5D-4123-8901-ED0730AE6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0" y="1357461"/>
            <a:ext cx="5309891" cy="37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2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حملات أو مشاريع جامعية.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5B74616-ED6D-4DAD-A54D-A2EEB249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65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28DE1F2A-D6D7-4E97-A516-3E445CB5E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538" y="1695875"/>
            <a:ext cx="3392939" cy="3396343"/>
          </a:xfrm>
          <a:prstGeom prst="rect">
            <a:avLst/>
          </a:prstGeom>
        </p:spPr>
      </p:pic>
      <p:pic>
        <p:nvPicPr>
          <p:cNvPr id="7" name="صورة 6" descr="صورة تحتوي على قميص&#10;&#10;تم إنشاء الوصف تلقائياً">
            <a:extLst>
              <a:ext uri="{FF2B5EF4-FFF2-40B4-BE49-F238E27FC236}">
                <a16:creationId xmlns:a16="http://schemas.microsoft.com/office/drawing/2014/main" id="{1777B971-598A-4D74-8634-E4BEC2F6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17" y="1695875"/>
            <a:ext cx="3396343" cy="3396343"/>
          </a:xfrm>
          <a:prstGeom prst="rect">
            <a:avLst/>
          </a:prstGeom>
        </p:spPr>
      </p:pic>
      <p:sp>
        <p:nvSpPr>
          <p:cNvPr id="11" name="عنصر نائب لرقم الشريحة 10">
            <a:extLst>
              <a:ext uri="{FF2B5EF4-FFF2-40B4-BE49-F238E27FC236}">
                <a16:creationId xmlns:a16="http://schemas.microsoft.com/office/drawing/2014/main" id="{73085D21-C23D-443A-A781-FA22C7A8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37</a:t>
            </a:fld>
            <a:endParaRPr lang="en-US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2EB2D1C5-76BC-4178-9DB3-2E472686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دلني</a:t>
            </a:r>
            <a:b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en-US" sz="2400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GUIDE ME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8955B41E-2925-4F14-8683-7036FBEC8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مشروع أو حملة لمساعدة المستجدين بجامعة الأميرة نورة.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018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محلات بخور.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661DC46-55B8-40AB-9A04-85D852DF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صورة 4">
            <a:extLst>
              <a:ext uri="{FF2B5EF4-FFF2-40B4-BE49-F238E27FC236}">
                <a16:creationId xmlns:a16="http://schemas.microsoft.com/office/drawing/2014/main" id="{4C41EDA3-987C-45FE-BF47-CA8DA8DB66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" b="9144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E5639379-2D69-43A7-95BF-9F01E706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39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5EA484DE-61DB-4736-A113-FE14A478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رصين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A3F8D0AF-C76C-4847-9613-1208F2C83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لبيع البخور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180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ماركات وعلامات </a:t>
            </a:r>
            <a:r>
              <a:rPr lang="ar-SA" sz="720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تجارية.</a:t>
            </a:r>
            <a:endParaRPr lang="en-US" sz="72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1024576E-1772-4B1E-B654-F0AA248C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52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قميص&#10;&#10;تم إنشاء الوصف تلقائياً">
            <a:extLst>
              <a:ext uri="{FF2B5EF4-FFF2-40B4-BE49-F238E27FC236}">
                <a16:creationId xmlns:a16="http://schemas.microsoft.com/office/drawing/2014/main" id="{09F63B08-2672-47C2-9E12-9065EFB0A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94" y="683288"/>
            <a:ext cx="3963067" cy="5491424"/>
          </a:xfrm>
          <a:prstGeom prst="rect">
            <a:avLst/>
          </a:prstGeom>
        </p:spPr>
      </p:pic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6EA6D409-A22F-4DD8-8D42-5D0FE48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40</a:t>
            </a:fld>
            <a:endParaRPr lang="en-US" dirty="0"/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E10D3A69-BC1B-49A8-952F-F411B15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عتيق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1" name="عنصر نائب للنص 3">
            <a:extLst>
              <a:ext uri="{FF2B5EF4-FFF2-40B4-BE49-F238E27FC236}">
                <a16:creationId xmlns:a16="http://schemas.microsoft.com/office/drawing/2014/main" id="{A42C34A1-D923-4A13-8FF2-B383C4611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متجر لبيع أنواع البخور النادرة.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3618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03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إعلان / بروشور</a:t>
            </a:r>
            <a:b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</a:br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Flyer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661DC46-55B8-40AB-9A04-85D852DF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27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بروشور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بروشور للمؤسسة العامة للتدريب التقني والمهني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9ED06177-0D6B-492E-8A06-A78FC2FB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341" y="522295"/>
            <a:ext cx="4885738" cy="58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03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b="1" spc="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تقويم</a:t>
            </a:r>
            <a:br>
              <a:rPr lang="ar-SA" sz="7200" b="1" spc="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</a:br>
            <a:r>
              <a:rPr lang="en-US" sz="7200" b="1" spc="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ves" panose="02000500000000000000" pitchFamily="2" charset="0"/>
                <a:ea typeface="GE SS Unique Light" panose="020A0503020102020204" pitchFamily="18" charset="-78"/>
                <a:cs typeface="GE SS Unique Light" panose="020A0503020102020204" pitchFamily="18" charset="-78"/>
              </a:rPr>
              <a:t>calendar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661DC46-55B8-40AB-9A04-85D852DF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34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520A016-DE1F-4A60-8E98-066392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12" name="عنوان 1">
            <a:extLst>
              <a:ext uri="{FF2B5EF4-FFF2-40B4-BE49-F238E27FC236}">
                <a16:creationId xmlns:a16="http://schemas.microsoft.com/office/drawing/2014/main" id="{A811A84A-9C8A-4FE2-AB22-A415F30B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تقويم جاهز للطباعة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13" name="عنصر نائب للنص 3">
            <a:extLst>
              <a:ext uri="{FF2B5EF4-FFF2-40B4-BE49-F238E27FC236}">
                <a16:creationId xmlns:a16="http://schemas.microsoft.com/office/drawing/2014/main" id="{5C31B3EF-2FE0-43BC-BDB0-19C28D95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للفصل الدراسي الثاني </a:t>
            </a:r>
          </a:p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لعام 1441هـ - 2020 م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E7C721EB-742D-4829-BBD2-12BAB241B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t="19656" r="30644" b="9279"/>
          <a:stretch/>
        </p:blipFill>
        <p:spPr>
          <a:xfrm>
            <a:off x="4901939" y="914400"/>
            <a:ext cx="7088956" cy="48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0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CB24F89-520C-4826-A8F8-306C91AA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زي الفريق</a:t>
            </a:r>
            <a:endParaRPr lang="en-US" sz="3600" dirty="0">
              <a:solidFill>
                <a:schemeClr val="bg1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FB75A63F-E263-497D-9E9F-ACC55B08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علامة تجارية لمتجر بيع الملابس العسكرية</a:t>
            </a:r>
            <a:endParaRPr lang="en-US" sz="20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pic>
        <p:nvPicPr>
          <p:cNvPr id="5" name="صورة 4" descr="صورة تحتوي على رسم&#10;&#10;تم إنشاء الوصف تلقائياً">
            <a:extLst>
              <a:ext uri="{FF2B5EF4-FFF2-40B4-BE49-F238E27FC236}">
                <a16:creationId xmlns:a16="http://schemas.microsoft.com/office/drawing/2014/main" id="{D540F8F0-FD01-4AE6-B55D-8F6D2D65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37" y="3356823"/>
            <a:ext cx="2705730" cy="2705730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D4B22087-493F-4CBC-B0BF-D44F97FBD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43" y="353409"/>
            <a:ext cx="2705730" cy="270573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13D8CD3-AF0A-42C7-A194-B3DB9585C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90" y="3356823"/>
            <a:ext cx="2705730" cy="2705730"/>
          </a:xfrm>
          <a:prstGeom prst="rect">
            <a:avLst/>
          </a:prstGeom>
        </p:spPr>
      </p:pic>
      <p:sp>
        <p:nvSpPr>
          <p:cNvPr id="11" name="عنصر نائب لرقم الشريحة 10">
            <a:extLst>
              <a:ext uri="{FF2B5EF4-FFF2-40B4-BE49-F238E27FC236}">
                <a16:creationId xmlns:a16="http://schemas.microsoft.com/office/drawing/2014/main" id="{FB12F649-E489-407B-9C89-FB964F97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عنصر نائب للصورة 8" descr="صورة تحتوي على مباراة&#10;&#10;تم إنشاء الوصف تلقائياً">
            <a:extLst>
              <a:ext uri="{FF2B5EF4-FFF2-40B4-BE49-F238E27FC236}">
                <a16:creationId xmlns:a16="http://schemas.microsoft.com/office/drawing/2014/main" id="{371F91D9-4B07-47A3-A2DF-9FDDD56FC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831118" y="457200"/>
            <a:ext cx="3749797" cy="2960874"/>
          </a:xfrm>
          <a:prstGeom prst="rect">
            <a:avLst/>
          </a:prstGeom>
        </p:spPr>
      </p:pic>
      <p:pic>
        <p:nvPicPr>
          <p:cNvPr id="10" name="عنصر نائب للصورة 5" descr="صورة تحتوي على مباراة&#10;&#10;تم إنشاء الوصف تلقائياً">
            <a:extLst>
              <a:ext uri="{FF2B5EF4-FFF2-40B4-BE49-F238E27FC236}">
                <a16:creationId xmlns:a16="http://schemas.microsoft.com/office/drawing/2014/main" id="{CEAAA7C8-E996-42F4-A856-41BEBCBB3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831118" y="3513126"/>
            <a:ext cx="3749797" cy="2960874"/>
          </a:xfrm>
          <a:prstGeom prst="rect">
            <a:avLst/>
          </a:prstGeom>
        </p:spPr>
      </p:pic>
      <p:sp>
        <p:nvSpPr>
          <p:cNvPr id="14" name="عنصر نائب لرقم الشريحة 13">
            <a:extLst>
              <a:ext uri="{FF2B5EF4-FFF2-40B4-BE49-F238E27FC236}">
                <a16:creationId xmlns:a16="http://schemas.microsoft.com/office/drawing/2014/main" id="{65B1E29B-1114-4B32-9FE1-CCE636A2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6</a:t>
            </a:fld>
            <a:endParaRPr lang="en-US"/>
          </a:p>
        </p:txBody>
      </p:sp>
      <p:sp>
        <p:nvSpPr>
          <p:cNvPr id="15" name="عنوان 1">
            <a:extLst>
              <a:ext uri="{FF2B5EF4-FFF2-40B4-BE49-F238E27FC236}">
                <a16:creationId xmlns:a16="http://schemas.microsoft.com/office/drawing/2014/main" id="{0AFACA34-265D-4FBA-A07F-3F8032BB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GLEAMANT</a:t>
            </a:r>
          </a:p>
        </p:txBody>
      </p:sp>
      <p:sp>
        <p:nvSpPr>
          <p:cNvPr id="16" name="عنصر نائب للنص 3">
            <a:extLst>
              <a:ext uri="{FF2B5EF4-FFF2-40B4-BE49-F238E27FC236}">
                <a16:creationId xmlns:a16="http://schemas.microsoft.com/office/drawing/2014/main" id="{9B865ED5-5857-46B6-A183-164D80E44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علامة تجارية لمتجر مكياج.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09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>
                <a:solidFill>
                  <a:schemeClr val="accent1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أماكن الترفيه</a:t>
            </a:r>
            <a:endParaRPr lang="en-US" sz="7200" dirty="0">
              <a:solidFill>
                <a:schemeClr val="accent1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7A88EB2D-A2F7-47BC-AD0B-141C585A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2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44BFE297-6D39-45A1-AF77-28BEC39FC12E}"/>
              </a:ext>
            </a:extLst>
          </p:cNvPr>
          <p:cNvSpPr/>
          <p:nvPr/>
        </p:nvSpPr>
        <p:spPr>
          <a:xfrm>
            <a:off x="8862646" y="852226"/>
            <a:ext cx="2652765" cy="2576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A6A17A13-1305-4C9D-B2B2-8ACCC32EB2C4}"/>
              </a:ext>
            </a:extLst>
          </p:cNvPr>
          <p:cNvSpPr/>
          <p:nvPr/>
        </p:nvSpPr>
        <p:spPr>
          <a:xfrm>
            <a:off x="5849815" y="852226"/>
            <a:ext cx="2652765" cy="2576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7ABFA537-D18F-4201-B308-7B3774C9C6F0}"/>
              </a:ext>
            </a:extLst>
          </p:cNvPr>
          <p:cNvSpPr/>
          <p:nvPr/>
        </p:nvSpPr>
        <p:spPr>
          <a:xfrm>
            <a:off x="8862646" y="3717681"/>
            <a:ext cx="2652765" cy="2576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2A8556C8-4F12-4B49-8675-88BE5D7FFA0A}"/>
              </a:ext>
            </a:extLst>
          </p:cNvPr>
          <p:cNvSpPr/>
          <p:nvPr/>
        </p:nvSpPr>
        <p:spPr>
          <a:xfrm>
            <a:off x="5849815" y="3717681"/>
            <a:ext cx="2652765" cy="2576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صورة 16" descr="صورة تحتوي على كتابة على الجدران, طعام&#10;&#10;تم إنشاء الوصف تلقائياً">
            <a:extLst>
              <a:ext uri="{FF2B5EF4-FFF2-40B4-BE49-F238E27FC236}">
                <a16:creationId xmlns:a16="http://schemas.microsoft.com/office/drawing/2014/main" id="{B2CB9627-52A3-4CFD-88AF-0105B1DA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95" y="1304720"/>
            <a:ext cx="2583003" cy="1722002"/>
          </a:xfrm>
          <a:prstGeom prst="rect">
            <a:avLst/>
          </a:prstGeom>
        </p:spPr>
      </p:pic>
      <p:pic>
        <p:nvPicPr>
          <p:cNvPr id="18" name="صورة 17" descr="صورة تحتوي على المصباح, طعام&#10;&#10;تم إنشاء الوصف تلقائياً">
            <a:extLst>
              <a:ext uri="{FF2B5EF4-FFF2-40B4-BE49-F238E27FC236}">
                <a16:creationId xmlns:a16="http://schemas.microsoft.com/office/drawing/2014/main" id="{6D4BC633-A2D6-47B7-9A82-021B2442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11" y="3906396"/>
            <a:ext cx="2342101" cy="2199344"/>
          </a:xfrm>
          <a:prstGeom prst="rect">
            <a:avLst/>
          </a:prstGeom>
        </p:spPr>
      </p:pic>
      <p:pic>
        <p:nvPicPr>
          <p:cNvPr id="19" name="صورة 18" descr="صورة تحتوي على طعام, علامة, كتابة على الجدران&#10;&#10;تم إنشاء الوصف تلقائياً">
            <a:extLst>
              <a:ext uri="{FF2B5EF4-FFF2-40B4-BE49-F238E27FC236}">
                <a16:creationId xmlns:a16="http://schemas.microsoft.com/office/drawing/2014/main" id="{F418F238-FA09-493F-883D-66A220296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50" y="4057764"/>
            <a:ext cx="2449168" cy="1811224"/>
          </a:xfrm>
          <a:prstGeom prst="rect">
            <a:avLst/>
          </a:prstGeom>
        </p:spPr>
      </p:pic>
      <p:pic>
        <p:nvPicPr>
          <p:cNvPr id="20" name="صورة 19" descr="صورة تحتوي على طعام, علامة&#10;&#10;تم إنشاء الوصف تلقائياً">
            <a:extLst>
              <a:ext uri="{FF2B5EF4-FFF2-40B4-BE49-F238E27FC236}">
                <a16:creationId xmlns:a16="http://schemas.microsoft.com/office/drawing/2014/main" id="{11746B1B-AAB3-4342-AE48-AC35D6BCA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77" y="1243307"/>
            <a:ext cx="2449168" cy="1811224"/>
          </a:xfrm>
          <a:prstGeom prst="rect">
            <a:avLst/>
          </a:prstGeom>
        </p:spPr>
      </p:pic>
      <p:sp>
        <p:nvSpPr>
          <p:cNvPr id="24" name="عنصر نائب لرقم الشريحة 23">
            <a:extLst>
              <a:ext uri="{FF2B5EF4-FFF2-40B4-BE49-F238E27FC236}">
                <a16:creationId xmlns:a16="http://schemas.microsoft.com/office/drawing/2014/main" id="{AE84B1AE-47C0-458D-A866-A52A80CB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8</a:t>
            </a:fld>
            <a:endParaRPr lang="en-US"/>
          </a:p>
        </p:txBody>
      </p:sp>
      <p:sp>
        <p:nvSpPr>
          <p:cNvPr id="25" name="عنوان 1">
            <a:extLst>
              <a:ext uri="{FF2B5EF4-FFF2-40B4-BE49-F238E27FC236}">
                <a16:creationId xmlns:a16="http://schemas.microsoft.com/office/drawing/2014/main" id="{6800E7B6-C48B-47E2-8FD4-9532330C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  <a:t>الحديقة المائية</a:t>
            </a:r>
            <a:br>
              <a:rPr lang="ar-SA" sz="3600" dirty="0">
                <a:solidFill>
                  <a:schemeClr val="accent2"/>
                </a:solidFill>
                <a:latin typeface="GE SS Unique Bold" panose="020A0503020102020204" pitchFamily="18" charset="-78"/>
                <a:ea typeface="GE SS Unique Bold" panose="020A0503020102020204" pitchFamily="18" charset="-78"/>
                <a:cs typeface="GE SS Unique Bold" panose="020A0503020102020204" pitchFamily="18" charset="-78"/>
              </a:rPr>
            </a:br>
            <a:r>
              <a:rPr lang="en-US" sz="3600" dirty="0">
                <a:solidFill>
                  <a:schemeClr val="accent2"/>
                </a:solidFill>
                <a:latin typeface="Coves" panose="02000500000000000000" pitchFamily="2" charset="0"/>
                <a:ea typeface="GE SS Unique Bold" panose="020A0503020102020204" pitchFamily="18" charset="-78"/>
                <a:cs typeface="GE SS Unique Bold" panose="020A0503020102020204" pitchFamily="18" charset="-78"/>
              </a:rPr>
              <a:t>Water Park</a:t>
            </a:r>
            <a:endParaRPr lang="en-US" sz="3600" dirty="0">
              <a:solidFill>
                <a:schemeClr val="accent2"/>
              </a:solidFill>
              <a:latin typeface="GE SS Unique Bold" panose="020A0503020102020204" pitchFamily="18" charset="-78"/>
              <a:ea typeface="GE SS Unique Bold" panose="020A0503020102020204" pitchFamily="18" charset="-78"/>
              <a:cs typeface="GE SS Unique Bold" panose="020A0503020102020204" pitchFamily="18" charset="-78"/>
            </a:endParaRPr>
          </a:p>
        </p:txBody>
      </p:sp>
      <p:sp>
        <p:nvSpPr>
          <p:cNvPr id="26" name="عنصر نائب للنص 3">
            <a:extLst>
              <a:ext uri="{FF2B5EF4-FFF2-40B4-BE49-F238E27FC236}">
                <a16:creationId xmlns:a16="http://schemas.microsoft.com/office/drawing/2014/main" id="{CD499CC3-013E-4F4E-B565-2E52D8B8F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2816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ar-SA" sz="2000" dirty="0">
                <a:solidFill>
                  <a:schemeClr val="accent6"/>
                </a:solidFill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متنزه وحديقة ألعاب مائية.</a:t>
            </a:r>
            <a:endParaRPr lang="en-US" sz="2000" dirty="0">
              <a:solidFill>
                <a:schemeClr val="accent6"/>
              </a:solidFill>
              <a:latin typeface="GE SS Unique Light" panose="020A0503020102020204" pitchFamily="18" charset="-78"/>
              <a:ea typeface="GE SS Unique Light" panose="020A0503020102020204" pitchFamily="18" charset="-78"/>
              <a:cs typeface="GE SS Unique Light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719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19350B42-4650-437F-B7A5-F1B0C7B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44"/>
            <a:ext cx="10515600" cy="2852737"/>
          </a:xfrm>
        </p:spPr>
        <p:txBody>
          <a:bodyPr>
            <a:noAutofit/>
          </a:bodyPr>
          <a:lstStyle/>
          <a:p>
            <a:pPr lvl="1" algn="ctr" rtl="1">
              <a:lnSpc>
                <a:spcPct val="170000"/>
              </a:lnSpc>
            </a:pPr>
            <a:r>
              <a:rPr lang="ar-SA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 SS Unique Light" panose="020A0503020102020204" pitchFamily="18" charset="-78"/>
                <a:ea typeface="GE SS Unique Light" panose="020A0503020102020204" pitchFamily="18" charset="-78"/>
                <a:cs typeface="GE SS Unique Light" panose="020A0503020102020204" pitchFamily="18" charset="-78"/>
              </a:rPr>
              <a:t>مشاريع تتعلق بالصناعة.</a:t>
            </a:r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AL-Mohanad Bold" pitchFamily="2" charset="-78"/>
            </a:endParaRP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A8D3E53B-74C2-4485-9B27-39D6D91F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33DD03D-B288-41CD-B23C-C3AA621BE0F0}" type="slidenum">
              <a:rPr lang="en-US" smtClean="0"/>
              <a:pPr algn="l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4015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مخصص 26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FFFF89"/>
      </a:accent1>
      <a:accent2>
        <a:srgbClr val="349294"/>
      </a:accent2>
      <a:accent3>
        <a:srgbClr val="79CC0A"/>
      </a:accent3>
      <a:accent4>
        <a:srgbClr val="40B4B4"/>
      </a:accent4>
      <a:accent5>
        <a:srgbClr val="C4C400"/>
      </a:accent5>
      <a:accent6>
        <a:srgbClr val="000000"/>
      </a:accent6>
      <a:hlink>
        <a:srgbClr val="266D6F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417</Words>
  <Application>Microsoft Office PowerPoint</Application>
  <PresentationFormat>Widescreen</PresentationFormat>
  <Paragraphs>139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 Abdoullah Ashgar EL-kharef</vt:lpstr>
      <vt:lpstr>Aldhabi</vt:lpstr>
      <vt:lpstr>AL-Mohanad Bold</vt:lpstr>
      <vt:lpstr>Arial</vt:lpstr>
      <vt:lpstr>Calibri</vt:lpstr>
      <vt:lpstr>Calibri Light</vt:lpstr>
      <vt:lpstr>Courier New</vt:lpstr>
      <vt:lpstr>Coves</vt:lpstr>
      <vt:lpstr>GE SS Unique Bold</vt:lpstr>
      <vt:lpstr>GE SS Unique Light</vt:lpstr>
      <vt:lpstr>نسق Office</vt:lpstr>
      <vt:lpstr>PowerPoint Presentation</vt:lpstr>
      <vt:lpstr>بسم الله الرحمن الرحيم</vt:lpstr>
      <vt:lpstr>نبذة:</vt:lpstr>
      <vt:lpstr>ماركات وعلامات تجارية.</vt:lpstr>
      <vt:lpstr>زي الفريق</vt:lpstr>
      <vt:lpstr>GLEAMANT</vt:lpstr>
      <vt:lpstr>أماكن الترفيه</vt:lpstr>
      <vt:lpstr>الحديقة المائية Water Park</vt:lpstr>
      <vt:lpstr>مشاريع تتعلق بالصناعة.</vt:lpstr>
      <vt:lpstr>TINY BUBBLES</vt:lpstr>
      <vt:lpstr>صنَاع المحتوى</vt:lpstr>
      <vt:lpstr>SOLARCO</vt:lpstr>
      <vt:lpstr>BEAM</vt:lpstr>
      <vt:lpstr>الطاقات المتجددة النظيفة</vt:lpstr>
      <vt:lpstr>ركن الهندسة الحديثة للصيانة والتشغيل</vt:lpstr>
      <vt:lpstr>محلات الأغذية والمخابز.</vt:lpstr>
      <vt:lpstr>عسكريم</vt:lpstr>
      <vt:lpstr>بيت العصير</vt:lpstr>
      <vt:lpstr>بيك بيري Bake Berry</vt:lpstr>
      <vt:lpstr>منتوج</vt:lpstr>
      <vt:lpstr>صنَاع النَكهة</vt:lpstr>
      <vt:lpstr>شركة المطاحن الرابعة</vt:lpstr>
      <vt:lpstr>الكافيهات.</vt:lpstr>
      <vt:lpstr>منتصف الليل Midnight</vt:lpstr>
      <vt:lpstr>رشفات SIPS CAFE</vt:lpstr>
      <vt:lpstr>شعار لمقهى </vt:lpstr>
      <vt:lpstr>قائمة طعام  ( منيو) Menu</vt:lpstr>
      <vt:lpstr>التطبيقات</vt:lpstr>
      <vt:lpstr>صحصح</vt:lpstr>
      <vt:lpstr>شعارات شخصية.</vt:lpstr>
      <vt:lpstr>ثامر</vt:lpstr>
      <vt:lpstr>Reenad Hassan</vt:lpstr>
      <vt:lpstr>المصور علي محمد</vt:lpstr>
      <vt:lpstr>متجر فهد</vt:lpstr>
      <vt:lpstr>نقطة  point</vt:lpstr>
      <vt:lpstr>حملات أو مشاريع جامعية.</vt:lpstr>
      <vt:lpstr>دلني GUIDE ME</vt:lpstr>
      <vt:lpstr>محلات بخور.</vt:lpstr>
      <vt:lpstr>رصين</vt:lpstr>
      <vt:lpstr>عتيق</vt:lpstr>
      <vt:lpstr>إعلان / بروشور Flyer</vt:lpstr>
      <vt:lpstr>بروشور</vt:lpstr>
      <vt:lpstr>تقويم calendar</vt:lpstr>
      <vt:lpstr>تقويم جاهز للطباعة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بشاير</dc:creator>
  <cp:lastModifiedBy>B M</cp:lastModifiedBy>
  <cp:revision>63</cp:revision>
  <dcterms:created xsi:type="dcterms:W3CDTF">2020-01-24T11:36:35Z</dcterms:created>
  <dcterms:modified xsi:type="dcterms:W3CDTF">2022-11-27T10:26:23Z</dcterms:modified>
</cp:coreProperties>
</file>